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8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cdn.fishki.net/upload/post/201506/05/1555933/a6c6bb69eea27efd4661cce6eb1a0e3e.jp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Дождь из лягушек </a:t>
            </a:r>
            <a:endParaRPr lang="ru-RU" dirty="0"/>
          </a:p>
        </p:txBody>
      </p:sp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806489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770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Дождь из пауков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7632848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238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Дождь из монет </a:t>
            </a:r>
            <a:endParaRPr lang="ru-RU" dirty="0"/>
          </a:p>
        </p:txBody>
      </p:sp>
      <p:pic>
        <p:nvPicPr>
          <p:cNvPr id="3074" name="Рисунок 13" descr="https://avatars.mds.yandex.net/get-zen_doc/2977209/pub_5ec45071bdf7b3781050c498_5ec45099c9cc3601ef587fee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13467"/>
            <a:ext cx="7113240" cy="4758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720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352928" cy="5907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84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Рисунок 9" descr="8. Сардины и креветки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848872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518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Рисунок 15" descr="https://popgun.ru/files/g/151/orig/35521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920880" cy="614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657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9</Words>
  <Application>Microsoft Office PowerPoint</Application>
  <PresentationFormat>Экран (4:3)</PresentationFormat>
  <Paragraphs>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Дождь из лягушек </vt:lpstr>
      <vt:lpstr>Дождь из пауков </vt:lpstr>
      <vt:lpstr>Дождь из монет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Рита</dc:creator>
  <cp:lastModifiedBy>Рита</cp:lastModifiedBy>
  <cp:revision>2</cp:revision>
  <dcterms:created xsi:type="dcterms:W3CDTF">2022-02-23T11:59:08Z</dcterms:created>
  <dcterms:modified xsi:type="dcterms:W3CDTF">2022-02-23T12:15:54Z</dcterms:modified>
</cp:coreProperties>
</file>