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2" r:id="rId2"/>
    <p:sldId id="263" r:id="rId3"/>
    <p:sldId id="264" r:id="rId4"/>
    <p:sldId id="265" r:id="rId5"/>
    <p:sldId id="266" r:id="rId6"/>
    <p:sldId id="267" r:id="rId7"/>
    <p:sldId id="268" r:id="rId8"/>
    <p:sldId id="269" r:id="rId9"/>
    <p:sldId id="270" r:id="rId10"/>
    <p:sldId id="271" r:id="rId11"/>
    <p:sldId id="272" r:id="rId12"/>
    <p:sldId id="273" r:id="rId13"/>
    <p:sldId id="274" r:id="rId14"/>
    <p:sldId id="275" r:id="rId15"/>
    <p:sldId id="276" r:id="rId16"/>
    <p:sldId id="277" r:id="rId17"/>
    <p:sldId id="278" r:id="rId18"/>
    <p:sldId id="279" r:id="rId19"/>
    <p:sldId id="280" r:id="rId20"/>
    <p:sldId id="281" r:id="rId21"/>
    <p:sldId id="282" r:id="rId22"/>
    <p:sldId id="283" r:id="rId23"/>
    <p:sldId id="284" r:id="rId24"/>
    <p:sldId id="285" r:id="rId25"/>
    <p:sldId id="286" r:id="rId26"/>
    <p:sldId id="287" r:id="rId27"/>
    <p:sldId id="288" r:id="rId28"/>
    <p:sldId id="289" r:id="rId29"/>
    <p:sldId id="290" r:id="rId30"/>
    <p:sldId id="291" r:id="rId31"/>
    <p:sldId id="292" r:id="rId32"/>
    <p:sldId id="293" r:id="rId33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7" d="100"/>
          <a:sy n="67" d="100"/>
        </p:scale>
        <p:origin x="-804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viewProps" Target="viewProps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Заголовок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7" name="Подзаголовок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30" name="Дата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22.10.2023</a:t>
            </a:fld>
            <a:endParaRPr lang="ru-RU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7" name="Номер слайда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22.10.2023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22.10.2023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22.10.2023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22.10.2023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22.10.2023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22.10.2023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22.10.2023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с одним вырезанным скругленным углом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ый треугольник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22.10.2023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10" name="Полилиния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Полилиния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22.10.2023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22.10.2023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олилиния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Полилиния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Заголовок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0" name="Текст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22.10.2023</a:t>
            </a:fld>
            <a:endParaRPr lang="ru-RU"/>
          </a:p>
        </p:txBody>
      </p:sp>
      <p:sp>
        <p:nvSpPr>
          <p:cNvPr id="22" name="Нижний колонтитул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grpSp>
        <p:nvGrpSpPr>
          <p:cNvPr id="2" name="Группа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Полилиния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Полилиния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1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Никто не забыт, ничто не забыто. </a:t>
            </a:r>
            <a:r>
              <a:rPr lang="ru-RU" smtClean="0"/>
              <a:t>Классный </a:t>
            </a:r>
            <a:r>
              <a:rPr lang="ru-RU" smtClean="0"/>
              <a:t>час.</a:t>
            </a:r>
            <a:r>
              <a:rPr lang="ru-RU" dirty="0" smtClean="0"/>
              <a:t/>
            </a:r>
            <a:br>
              <a:rPr lang="ru-RU" dirty="0" smtClean="0"/>
            </a:br>
            <a:r>
              <a:rPr lang="ru-RU" sz="2200" dirty="0" smtClean="0"/>
              <a:t>Подготовила </a:t>
            </a:r>
            <a:r>
              <a:rPr lang="ru-RU" sz="2200" dirty="0" err="1" smtClean="0"/>
              <a:t>Щедилова</a:t>
            </a:r>
            <a:r>
              <a:rPr lang="ru-RU" sz="2200" dirty="0" smtClean="0"/>
              <a:t> </a:t>
            </a:r>
            <a:r>
              <a:rPr lang="ru-RU" sz="2200" dirty="0" smtClean="0"/>
              <a:t>Ю.А.</a:t>
            </a:r>
            <a:endParaRPr lang="ru-RU" sz="2200" dirty="0"/>
          </a:p>
        </p:txBody>
      </p:sp>
      <p:pic>
        <p:nvPicPr>
          <p:cNvPr id="4" name="Picture 9" descr="659616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 bwMode="auto">
          <a:xfrm>
            <a:off x="1645708" y="1935163"/>
            <a:ext cx="5852583" cy="4389437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lnSpc>
                <a:spcPct val="80000"/>
              </a:lnSpc>
              <a:buNone/>
            </a:pPr>
            <a:r>
              <a:rPr lang="ru-RU" sz="2800" dirty="0" smtClean="0"/>
              <a:t>Война – короче нету слова.</a:t>
            </a:r>
          </a:p>
          <a:p>
            <a:pPr>
              <a:lnSpc>
                <a:spcPct val="80000"/>
              </a:lnSpc>
              <a:buNone/>
            </a:pPr>
            <a:r>
              <a:rPr lang="ru-RU" sz="2800" dirty="0" smtClean="0"/>
              <a:t>Война – печальней нету слова.</a:t>
            </a:r>
          </a:p>
          <a:p>
            <a:pPr>
              <a:lnSpc>
                <a:spcPct val="80000"/>
              </a:lnSpc>
              <a:buNone/>
            </a:pPr>
            <a:r>
              <a:rPr lang="ru-RU" sz="2800" dirty="0" smtClean="0"/>
              <a:t>Война – святее нету слова.</a:t>
            </a:r>
          </a:p>
          <a:p>
            <a:pPr>
              <a:lnSpc>
                <a:spcPct val="80000"/>
              </a:lnSpc>
              <a:buNone/>
            </a:pPr>
            <a:r>
              <a:rPr lang="ru-RU" sz="2800" dirty="0" smtClean="0"/>
              <a:t>В тоске и славе этих лет,</a:t>
            </a:r>
          </a:p>
          <a:p>
            <a:pPr>
              <a:lnSpc>
                <a:spcPct val="80000"/>
              </a:lnSpc>
              <a:buNone/>
            </a:pPr>
            <a:r>
              <a:rPr lang="ru-RU" sz="2800" dirty="0" smtClean="0"/>
              <a:t>И на устах иного</a:t>
            </a:r>
          </a:p>
          <a:p>
            <a:pPr>
              <a:lnSpc>
                <a:spcPct val="80000"/>
              </a:lnSpc>
              <a:buNone/>
            </a:pPr>
            <a:r>
              <a:rPr lang="ru-RU" sz="2800" dirty="0" smtClean="0"/>
              <a:t>Ещё не может быть и нет.</a:t>
            </a:r>
          </a:p>
          <a:p>
            <a:pPr>
              <a:lnSpc>
                <a:spcPct val="80000"/>
              </a:lnSpc>
              <a:buNone/>
            </a:pPr>
            <a:r>
              <a:rPr lang="ru-RU" sz="2800" dirty="0" smtClean="0"/>
              <a:t>(А. Твардовский</a:t>
            </a:r>
            <a:r>
              <a:rPr lang="ru-RU" sz="2800" dirty="0" smtClean="0">
                <a:solidFill>
                  <a:srgbClr val="FFFF00"/>
                </a:solidFill>
              </a:rPr>
              <a:t>)</a:t>
            </a:r>
          </a:p>
          <a:p>
            <a:pPr>
              <a:buNone/>
            </a:pP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5400" dirty="0" smtClean="0"/>
              <a:t>Одна у человека родная мать, одна у него и Родина</a:t>
            </a:r>
            <a:endParaRPr lang="ru-RU" dirty="0"/>
          </a:p>
        </p:txBody>
      </p:sp>
      <p:pic>
        <p:nvPicPr>
          <p:cNvPr id="4" name="Picture 7" descr="плакат СПАСИ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500034" y="2000240"/>
            <a:ext cx="3120300" cy="438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8" descr="родина-мать зовёт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786314" y="1928802"/>
            <a:ext cx="3538538" cy="464347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9" presetClass="entr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5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С чего начинается Родина ?</a:t>
            </a:r>
            <a:endParaRPr lang="ru-RU" dirty="0"/>
          </a:p>
        </p:txBody>
      </p:sp>
      <p:pic>
        <p:nvPicPr>
          <p:cNvPr id="4" name="Picture 2" descr="F:\школьные картинки\деревня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7200" y="2057051"/>
            <a:ext cx="8229600" cy="4145661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Брестская крепость.</a:t>
            </a:r>
            <a:endParaRPr lang="ru-RU" dirty="0"/>
          </a:p>
        </p:txBody>
      </p:sp>
      <p:pic>
        <p:nvPicPr>
          <p:cNvPr id="4" name="Picture 2" descr="http://www.molodguard.ru/brest1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7158" y="1935163"/>
            <a:ext cx="8429684" cy="438943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Подвиг Брестской крепости.</a:t>
            </a:r>
            <a:endParaRPr lang="ru-RU" dirty="0"/>
          </a:p>
        </p:txBody>
      </p:sp>
      <p:pic>
        <p:nvPicPr>
          <p:cNvPr id="4" name="Picture 4" descr="Холмские ворота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596" y="2071678"/>
            <a:ext cx="3556000" cy="26670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pic>
        <p:nvPicPr>
          <p:cNvPr id="5" name="Picture 2" descr="germans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3438" y="3714752"/>
            <a:ext cx="3810000" cy="24384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i="1" u="sng" dirty="0" smtClean="0"/>
              <a:t>Битва за Москву</a:t>
            </a:r>
            <a:endParaRPr lang="ru-RU" dirty="0"/>
          </a:p>
        </p:txBody>
      </p:sp>
      <p:pic>
        <p:nvPicPr>
          <p:cNvPr id="4" name="Picture 2" descr="C:\Users\juice\Downloads\A0000201-oborona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596" y="1935163"/>
            <a:ext cx="7929618" cy="4389437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2" descr="C:\Users\juice\Downloads\Twk4AwwA7bo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357167"/>
            <a:ext cx="5072066" cy="3815321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3" descr="C:\Users\juice\Downloads\KK0jws5on3s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29190" y="3786190"/>
            <a:ext cx="3879351" cy="2816632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4" name="Picture 2" descr="C:\Users\juice\Downloads\sov-marsh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00042"/>
            <a:ext cx="5286380" cy="3290378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3" descr="C:\Users\juice\Downloads\image_3708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3504" y="3857628"/>
            <a:ext cx="3771700" cy="2778486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Защита Ленинграда.</a:t>
            </a:r>
            <a:endParaRPr lang="ru-RU" dirty="0"/>
          </a:p>
        </p:txBody>
      </p:sp>
      <p:pic>
        <p:nvPicPr>
          <p:cNvPr id="4" name="Picture 2" descr="http://kolyan.net/uploads/posts/2009-06/1245433881_16013004_blokada_1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85785" y="2071678"/>
            <a:ext cx="7257773" cy="430295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endParaRPr lang="ru-RU" sz="20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sz="1400" i="1" dirty="0" smtClean="0"/>
              <a:t>За свой недолгий путь земной</a:t>
            </a:r>
            <a:r>
              <a:rPr lang="ru-RU" sz="1400" dirty="0" smtClean="0"/>
              <a:t/>
            </a:r>
            <a:br>
              <a:rPr lang="ru-RU" sz="1400" dirty="0" smtClean="0"/>
            </a:br>
            <a:r>
              <a:rPr lang="ru-RU" sz="1400" i="1" dirty="0" smtClean="0"/>
              <a:t> Узнал малыш из Ленинграда</a:t>
            </a:r>
            <a:r>
              <a:rPr lang="ru-RU" sz="1400" dirty="0" smtClean="0"/>
              <a:t/>
            </a:r>
            <a:br>
              <a:rPr lang="ru-RU" sz="1400" dirty="0" smtClean="0"/>
            </a:br>
            <a:r>
              <a:rPr lang="ru-RU" sz="1400" i="1" dirty="0" smtClean="0"/>
              <a:t> Разрывы бомб, сирены вой</a:t>
            </a:r>
            <a:r>
              <a:rPr lang="ru-RU" sz="1400" dirty="0" smtClean="0"/>
              <a:t/>
            </a:r>
            <a:br>
              <a:rPr lang="ru-RU" sz="1400" dirty="0" smtClean="0"/>
            </a:br>
            <a:r>
              <a:rPr lang="ru-RU" sz="1400" i="1" dirty="0" smtClean="0"/>
              <a:t> И слово страшное – блокада.</a:t>
            </a:r>
            <a:r>
              <a:rPr lang="ru-RU" sz="1400" dirty="0" smtClean="0"/>
              <a:t/>
            </a:r>
            <a:br>
              <a:rPr lang="ru-RU" sz="1400" dirty="0" smtClean="0"/>
            </a:br>
            <a:r>
              <a:rPr lang="ru-RU" sz="1400" i="1" dirty="0" smtClean="0"/>
              <a:t> Его застывшая слеза </a:t>
            </a:r>
            <a:r>
              <a:rPr lang="ru-RU" sz="1400" dirty="0" smtClean="0"/>
              <a:t/>
            </a:r>
            <a:br>
              <a:rPr lang="ru-RU" sz="1400" dirty="0" smtClean="0"/>
            </a:br>
            <a:r>
              <a:rPr lang="ru-RU" sz="1400" i="1" dirty="0" smtClean="0"/>
              <a:t> В промёрзшем сумраке квартиры -</a:t>
            </a:r>
            <a:r>
              <a:rPr lang="ru-RU" sz="1400" dirty="0" smtClean="0"/>
              <a:t/>
            </a:r>
            <a:br>
              <a:rPr lang="ru-RU" sz="1400" dirty="0" smtClean="0"/>
            </a:br>
            <a:r>
              <a:rPr lang="ru-RU" sz="1400" i="1" dirty="0" smtClean="0"/>
              <a:t> Та боль, что высказать нельзя</a:t>
            </a:r>
            <a:r>
              <a:rPr lang="ru-RU" sz="1400" dirty="0" smtClean="0"/>
              <a:t/>
            </a:r>
            <a:br>
              <a:rPr lang="ru-RU" sz="1400" dirty="0" smtClean="0"/>
            </a:br>
            <a:r>
              <a:rPr lang="ru-RU" sz="1400" i="1" dirty="0" smtClean="0"/>
              <a:t> В последний миг прощанья с миром…</a:t>
            </a:r>
            <a:endParaRPr lang="ru-RU" sz="1400" dirty="0"/>
          </a:p>
        </p:txBody>
      </p:sp>
      <p:sp>
        <p:nvSpPr>
          <p:cNvPr id="4" name="Заголовок 1"/>
          <p:cNvSpPr txBox="1">
            <a:spLocks/>
          </p:cNvSpPr>
          <p:nvPr/>
        </p:nvSpPr>
        <p:spPr>
          <a:xfrm>
            <a:off x="500034" y="714356"/>
            <a:ext cx="8229600" cy="45719"/>
          </a:xfrm>
          <a:prstGeom prst="rect">
            <a:avLst/>
          </a:prstGeom>
        </p:spPr>
        <p:txBody>
          <a:bodyPr vert="horz" lIns="0" rIns="0" bIns="0" anchor="b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2000" b="0" i="0" u="none" strike="noStrike" kern="1200" cap="none" spc="0" normalizeH="0" baseline="0" noProof="0" dirty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pic>
        <p:nvPicPr>
          <p:cNvPr id="6" name="Рисунок 5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214810" y="1643050"/>
            <a:ext cx="4608260" cy="45811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1600" dirty="0" smtClean="0"/>
              <a:t>Когда замкнулось блокадное кольцо, в Ленинграде оставалось помимо взрослого населения 400 тысяч детей – от младенцев до школьников и подростков. Естественно, их хотели сберечь в первую очередь, стремились укрыть от обстрелов, от бомбежек. Всесторонняя забота о детях и в тех условиях была характерной чертой ленинградцев. И она же давала особую силу взрослым, поднимала их на труд и на бой, потому что спасти детей можно было только отстояв город.</a:t>
            </a:r>
            <a:endParaRPr lang="ru-RU" sz="1600" dirty="0"/>
          </a:p>
        </p:txBody>
      </p:sp>
      <p:pic>
        <p:nvPicPr>
          <p:cNvPr id="4" name="Содержимое 3"/>
          <p:cNvPicPr>
            <a:picLocks noGrp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14500" y="2024856"/>
            <a:ext cx="5715000" cy="421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/>
          <p:cNvPicPr>
            <a:picLocks noGrp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428604"/>
            <a:ext cx="5286380" cy="35004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Рисунок 4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714744" y="4143380"/>
            <a:ext cx="5189706" cy="27146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010400"/>
          </a:xfrm>
        </p:spPr>
        <p:txBody>
          <a:bodyPr>
            <a:normAutofit/>
          </a:bodyPr>
          <a:lstStyle/>
          <a:p>
            <a:r>
              <a:rPr lang="ru-RU" dirty="0" smtClean="0"/>
              <a:t>Сталинградская битва.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857364"/>
            <a:ext cx="8229600" cy="4467236"/>
          </a:xfrm>
        </p:spPr>
        <p:txBody>
          <a:bodyPr>
            <a:normAutofit/>
          </a:bodyPr>
          <a:lstStyle/>
          <a:p>
            <a:pPr>
              <a:buNone/>
            </a:pPr>
            <a:endParaRPr lang="ru-RU" sz="1800" dirty="0"/>
          </a:p>
        </p:txBody>
      </p:sp>
      <p:pic>
        <p:nvPicPr>
          <p:cNvPr id="4" name="Рисунок 3" descr="масштабы битвы техника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28596" y="2143116"/>
            <a:ext cx="3316287" cy="2133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Рисунок 11" descr="stalingrad_22 немцы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214942" y="2143116"/>
            <a:ext cx="3097213" cy="21859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Рисунок 5" descr="бомбард 2.jpg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928926" y="4500570"/>
            <a:ext cx="3170437" cy="23574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5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1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5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C:\Users\ПК\Pictures\stalingrad_07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214282" y="500043"/>
            <a:ext cx="4855916" cy="37147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Рисунок 4" descr="C:\Users\ПК\Pictures\stalingrad_24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286380" y="2357430"/>
            <a:ext cx="3267075" cy="4106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5" descr="C:\Users\ПК\Pictures\stalingrad_25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0" y="571480"/>
            <a:ext cx="4857752" cy="35947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Рисунок 6" descr="C:\Users\ПК\Pictures\stalingrad_26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857752" y="2857496"/>
            <a:ext cx="3683002" cy="36861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4" descr="письма.jpg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285720" y="785794"/>
            <a:ext cx="4071966" cy="56436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2" descr="C:\Users\ПК\Desktop\Сталинградская битва\stalingz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714876" y="714356"/>
            <a:ext cx="3857652" cy="55721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1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5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357159" y="714357"/>
            <a:ext cx="8358246" cy="5610244"/>
          </a:xfrm>
          <a:noFill/>
          <a:ln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5400" dirty="0" smtClean="0"/>
              <a:t>Площадь Стоявших насмерть</a:t>
            </a:r>
            <a:br>
              <a:rPr lang="ru-RU" sz="5400" dirty="0" smtClean="0"/>
            </a:br>
            <a:r>
              <a:rPr lang="ru-RU" sz="5400" dirty="0" smtClean="0"/>
              <a:t>(фигура воина-богатыря)</a:t>
            </a:r>
            <a:endParaRPr lang="ru-RU" dirty="0"/>
          </a:p>
        </p:txBody>
      </p:sp>
      <p:pic>
        <p:nvPicPr>
          <p:cNvPr id="4" name="Picture 5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3241344" y="1935163"/>
            <a:ext cx="2661312" cy="4389437"/>
          </a:xfrm>
          <a:noFill/>
          <a:ln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4400" dirty="0" smtClean="0"/>
              <a:t>Стены-руины</a:t>
            </a:r>
            <a:br>
              <a:rPr lang="ru-RU" sz="4400" dirty="0" smtClean="0"/>
            </a:br>
            <a:r>
              <a:rPr lang="ru-RU" sz="4400" dirty="0" smtClean="0"/>
              <a:t>(протяженность – 46 м, высота – 17,5 м)</a:t>
            </a:r>
            <a:endParaRPr lang="ru-RU" sz="4400" dirty="0"/>
          </a:p>
        </p:txBody>
      </p:sp>
      <p:pic>
        <p:nvPicPr>
          <p:cNvPr id="4" name="Picture 5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1426155" y="1935163"/>
            <a:ext cx="6291690" cy="4389437"/>
          </a:xfrm>
          <a:noFill/>
          <a:ln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5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428596" y="714357"/>
            <a:ext cx="8286808" cy="5610244"/>
          </a:xfrm>
          <a:noFill/>
          <a:ln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5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428596" y="642919"/>
            <a:ext cx="8715403" cy="5681682"/>
          </a:xfrm>
          <a:noFill/>
          <a:ln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Вечный огонь.</a:t>
            </a:r>
            <a:endParaRPr lang="ru-RU" dirty="0"/>
          </a:p>
        </p:txBody>
      </p:sp>
      <p:pic>
        <p:nvPicPr>
          <p:cNvPr id="4" name="Picture 3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1762760" y="1935163"/>
            <a:ext cx="5618479" cy="438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Солдаты на отдыхе.</a:t>
            </a:r>
            <a:endParaRPr lang="ru-RU" dirty="0"/>
          </a:p>
        </p:txBody>
      </p:sp>
      <p:pic>
        <p:nvPicPr>
          <p:cNvPr id="2050" name="Picture 2" descr="C:\Users\Юлия\Desktop\image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1197538" y="1935163"/>
            <a:ext cx="6748924" cy="4389437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Письмо маме.</a:t>
            </a:r>
            <a:endParaRPr lang="ru-RU" dirty="0"/>
          </a:p>
        </p:txBody>
      </p:sp>
      <p:pic>
        <p:nvPicPr>
          <p:cNvPr id="1026" name="Picture 2" descr="C:\Users\Юлия\Desktop\117895_html_1ef19c3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1060450" y="1935163"/>
            <a:ext cx="7023099" cy="4389437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Знамя над Рейхстагом.</a:t>
            </a:r>
            <a:endParaRPr lang="ru-RU" dirty="0"/>
          </a:p>
        </p:txBody>
      </p:sp>
      <p:pic>
        <p:nvPicPr>
          <p:cNvPr id="3074" name="Picture 2" descr="C:\Users\Юлия\Desktop\0905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500034" y="2000240"/>
            <a:ext cx="8001056" cy="450059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098" name="Picture 2" descr="C:\Users\Юлия\Desktop\9_maya_kopiya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500034" y="428604"/>
            <a:ext cx="8358246" cy="5895997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122" name="Picture 2" descr="C:\Users\Юлия\Desktop\img80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428596" y="642919"/>
            <a:ext cx="8358246" cy="568168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6146" name="Picture 2" descr="C:\Users\Юлия\Desktop\018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428596" y="500043"/>
            <a:ext cx="8358246" cy="582455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Ветераны.</a:t>
            </a:r>
            <a:endParaRPr lang="ru-RU" dirty="0"/>
          </a:p>
        </p:txBody>
      </p:sp>
      <p:pic>
        <p:nvPicPr>
          <p:cNvPr id="7170" name="Picture 2" descr="C:\Users\Юлия\Desktop\590309d4c46188566c8b47eb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428596" y="1785926"/>
            <a:ext cx="8215370" cy="471490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Вечный огонь.</a:t>
            </a:r>
            <a:endParaRPr lang="ru-RU" dirty="0"/>
          </a:p>
        </p:txBody>
      </p:sp>
      <p:pic>
        <p:nvPicPr>
          <p:cNvPr id="4" name="Picture 3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1762760" y="1935163"/>
            <a:ext cx="5618479" cy="438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Спасибо за внимание !</a:t>
            </a:r>
            <a:endParaRPr lang="ru-RU" dirty="0"/>
          </a:p>
        </p:txBody>
      </p:sp>
      <p:pic>
        <p:nvPicPr>
          <p:cNvPr id="4" name="Picture 4" descr="659616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285720" y="1935163"/>
            <a:ext cx="8572560" cy="4389437"/>
          </a:xfrm>
          <a:noFill/>
          <a:ln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Поток">
  <a:themeElements>
    <a:clrScheme name="Поток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Поток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Поток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99</TotalTime>
  <Words>194</Words>
  <Application>Microsoft Office PowerPoint</Application>
  <PresentationFormat>Экран (4:3)</PresentationFormat>
  <Paragraphs>26</Paragraphs>
  <Slides>32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32</vt:i4>
      </vt:variant>
    </vt:vector>
  </HeadingPairs>
  <TitlesOfParts>
    <vt:vector size="33" baseType="lpstr">
      <vt:lpstr>Поток</vt:lpstr>
      <vt:lpstr>Никто не забыт, ничто не забыто. Классный час. Подготовила Щедилова Ю.А.</vt:lpstr>
      <vt:lpstr>Презентация PowerPoint</vt:lpstr>
      <vt:lpstr>Одна у человека родная мать, одна у него и Родина</vt:lpstr>
      <vt:lpstr>С чего начинается Родина ?</vt:lpstr>
      <vt:lpstr>Брестская крепость.</vt:lpstr>
      <vt:lpstr>Подвиг Брестской крепости.</vt:lpstr>
      <vt:lpstr>Битва за Москву</vt:lpstr>
      <vt:lpstr>Презентация PowerPoint</vt:lpstr>
      <vt:lpstr>Презентация PowerPoint</vt:lpstr>
      <vt:lpstr>Защита Ленинграда.</vt:lpstr>
      <vt:lpstr>Презентация PowerPoint</vt:lpstr>
      <vt:lpstr>Когда замкнулось блокадное кольцо, в Ленинграде оставалось помимо взрослого населения 400 тысяч детей – от младенцев до школьников и подростков. Естественно, их хотели сберечь в первую очередь, стремились укрыть от обстрелов, от бомбежек. Всесторонняя забота о детях и в тех условиях была характерной чертой ленинградцев. И она же давала особую силу взрослым, поднимала их на труд и на бой, потому что спасти детей можно было только отстояв город.</vt:lpstr>
      <vt:lpstr>Презентация PowerPoint</vt:lpstr>
      <vt:lpstr>Сталинградская битва.</vt:lpstr>
      <vt:lpstr>Презентация PowerPoint</vt:lpstr>
      <vt:lpstr>Презентация PowerPoint</vt:lpstr>
      <vt:lpstr>Презентация PowerPoint</vt:lpstr>
      <vt:lpstr>Презентация PowerPoint</vt:lpstr>
      <vt:lpstr>Площадь Стоявших насмерть (фигура воина-богатыря)</vt:lpstr>
      <vt:lpstr>Стены-руины (протяженность – 46 м, высота – 17,5 м)</vt:lpstr>
      <vt:lpstr>Презентация PowerPoint</vt:lpstr>
      <vt:lpstr>Презентация PowerPoint</vt:lpstr>
      <vt:lpstr>Вечный огонь.</vt:lpstr>
      <vt:lpstr>Солдаты на отдыхе.</vt:lpstr>
      <vt:lpstr>Письмо маме.</vt:lpstr>
      <vt:lpstr>Знамя над Рейхстагом.</vt:lpstr>
      <vt:lpstr>Презентация PowerPoint</vt:lpstr>
      <vt:lpstr>Презентация PowerPoint</vt:lpstr>
      <vt:lpstr>Презентация PowerPoint</vt:lpstr>
      <vt:lpstr>Ветераны.</vt:lpstr>
      <vt:lpstr>Вечный огонь.</vt:lpstr>
      <vt:lpstr>Спасибо за внимание !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Никто не забыт, ничто не забыто.</dc:title>
  <dc:creator>Юлия</dc:creator>
  <cp:lastModifiedBy>Пользователь Windows</cp:lastModifiedBy>
  <cp:revision>12</cp:revision>
  <dcterms:created xsi:type="dcterms:W3CDTF">2018-04-23T17:09:56Z</dcterms:created>
  <dcterms:modified xsi:type="dcterms:W3CDTF">2023-10-22T08:27:10Z</dcterms:modified>
</cp:coreProperties>
</file>